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9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82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6005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18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30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3251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562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691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928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12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183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9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270AA-FDD0-4091-B9BD-D6EB9F790877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7CC6F-46D3-416D-B8ED-26C8E84FA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434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0512" cy="706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7864" y="548680"/>
            <a:ext cx="6192688" cy="1143000"/>
          </a:xfrm>
        </p:spPr>
        <p:txBody>
          <a:bodyPr>
            <a:noAutofit/>
          </a:bodyPr>
          <a:lstStyle/>
          <a:p>
            <a:pPr algn="l"/>
            <a:r>
              <a:rPr lang="ko-KR" altLang="en-US" sz="2800" dirty="0" smtClean="0">
                <a:solidFill>
                  <a:schemeClr val="bg1">
                    <a:lumMod val="50000"/>
                  </a:schemeClr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원광대학교병원 이비인후과학교실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/>
            </a:r>
            <a:b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</a:b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  </a:t>
            </a:r>
            <a:r>
              <a:rPr lang="ko-KR" altLang="en-US" sz="5400" dirty="0" smtClean="0">
                <a:solidFill>
                  <a:schemeClr val="accent3">
                    <a:lumMod val="75000"/>
                  </a:schemeClr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초청강연</a:t>
            </a:r>
            <a:endParaRPr lang="ko-KR" altLang="en-US" sz="5400" dirty="0">
              <a:solidFill>
                <a:schemeClr val="accent3">
                  <a:lumMod val="75000"/>
                </a:schemeClr>
              </a:solidFill>
              <a:latin typeface="HY바다M" panose="02030600000101010101" pitchFamily="18" charset="-127"/>
              <a:ea typeface="HY바다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144016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연제 및 연자</a:t>
            </a:r>
            <a:endParaRPr lang="en-US" altLang="ko-KR" dirty="0" smtClean="0">
              <a:solidFill>
                <a:srgbClr val="00206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lvl="1"/>
            <a:r>
              <a:rPr lang="en-US" altLang="ko-KR" sz="2400" dirty="0" smtClean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PSG </a:t>
            </a:r>
            <a:r>
              <a:rPr lang="ko-KR" altLang="en-US" sz="2400" dirty="0" smtClean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이해와 판독                최지혜 차장</a:t>
            </a:r>
            <a:r>
              <a:rPr lang="en-US" altLang="ko-KR" sz="2400" dirty="0" smtClean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바이탈에어</a:t>
            </a:r>
            <a:r>
              <a:rPr lang="en-US" altLang="ko-KR" sz="2400" dirty="0" smtClean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  <a:p>
            <a:endParaRPr lang="en-US" altLang="ko-KR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707904" y="2996952"/>
            <a:ext cx="144016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11560" y="4516085"/>
            <a:ext cx="71287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일시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2019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년 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8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 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13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일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화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 </a:t>
            </a:r>
            <a:r>
              <a:rPr lang="en-US" altLang="ko-KR" sz="2000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pm 5:30 ~ 7:30</a:t>
            </a:r>
            <a:endParaRPr lang="en-US" altLang="ko-KR" sz="2800" b="1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장소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원광대학교병원 </a:t>
            </a:r>
            <a:r>
              <a:rPr lang="ko-KR" altLang="en-US" sz="20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교수연구동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3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층 이비인후과 </a:t>
            </a:r>
            <a:r>
              <a:rPr lang="ko-KR" altLang="en-US" sz="20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의국</a:t>
            </a:r>
            <a:endParaRPr lang="en-US" altLang="ko-KR" sz="20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주최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원광대학교병원 이비인후과학교실</a:t>
            </a:r>
            <a:endParaRPr lang="en-US" altLang="ko-KR" sz="20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후원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2000" smtClean="0">
                <a:latin typeface="HY나무B" panose="02030600000101010101" pitchFamily="18" charset="-127"/>
                <a:ea typeface="HY나무B" panose="02030600000101010101" pitchFamily="18" charset="-127"/>
              </a:rPr>
              <a:t>원광대학교병</a:t>
            </a:r>
            <a:r>
              <a:rPr lang="ko-KR" altLang="en-US" sz="2000">
                <a:latin typeface="HY나무B" panose="02030600000101010101" pitchFamily="18" charset="-127"/>
                <a:ea typeface="HY나무B" panose="02030600000101010101" pitchFamily="18" charset="-127"/>
              </a:rPr>
              <a:t>원</a:t>
            </a:r>
            <a:r>
              <a:rPr lang="ko-KR" altLang="en-US" sz="2000" smtClean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20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의생명연구원</a:t>
            </a:r>
            <a:endParaRPr lang="ko-KR" altLang="en-US" sz="20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694298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44</Words>
  <Application>Microsoft Office PowerPoint</Application>
  <PresentationFormat>화면 슬라이드 쇼(4:3)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HY나무B</vt:lpstr>
      <vt:lpstr>HY바다M</vt:lpstr>
      <vt:lpstr>HY울릉도M</vt:lpstr>
      <vt:lpstr>맑은 고딕</vt:lpstr>
      <vt:lpstr>Arial</vt:lpstr>
      <vt:lpstr>Office 테마</vt:lpstr>
      <vt:lpstr>원광대학교병원 이비인후과학교실   초청강연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2019-07-20T03:18:49Z</dcterms:created>
  <dcterms:modified xsi:type="dcterms:W3CDTF">2019-07-30T06:22:55Z</dcterms:modified>
</cp:coreProperties>
</file>